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15544800"/>
  <p:notesSz cx="9601200" cy="15087600"/>
  <p:defaultTextStyle>
    <a:defPPr>
      <a:defRPr lang="en-US"/>
    </a:defPPr>
    <a:lvl1pPr marL="0" algn="l" defTabSz="146297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86" algn="l" defTabSz="146297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971" algn="l" defTabSz="146297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457" algn="l" defTabSz="146297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943" algn="l" defTabSz="146297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428" algn="l" defTabSz="146297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914" algn="l" defTabSz="146297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400" algn="l" defTabSz="146297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886" algn="l" defTabSz="146297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65" y="-235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4828967"/>
            <a:ext cx="8549640" cy="33320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0"/>
            <a:ext cx="7040880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1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D5B-EF48-43F3-9416-DE4486F0A0A4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E486-505E-468B-81E1-A97E2931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6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D5B-EF48-43F3-9416-DE4486F0A0A4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E486-505E-468B-81E1-A97E2931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3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69255" y="831216"/>
            <a:ext cx="1697356" cy="176822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1" y="831216"/>
            <a:ext cx="4924426" cy="176822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D5B-EF48-43F3-9416-DE4486F0A0A4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E486-505E-468B-81E1-A97E2931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D5B-EF48-43F3-9416-DE4486F0A0A4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E486-505E-468B-81E1-A97E2931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2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9988974"/>
            <a:ext cx="8549640" cy="308737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6588552"/>
            <a:ext cx="8549640" cy="340042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486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97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45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594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42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891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4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188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D5B-EF48-43F3-9416-DE4486F0A0A4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E486-505E-468B-81E1-A97E2931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8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2" y="4836162"/>
            <a:ext cx="3310890" cy="1367726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5722" y="4836162"/>
            <a:ext cx="3310890" cy="1367726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D5B-EF48-43F3-9416-DE4486F0A0A4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E486-505E-468B-81E1-A97E2931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2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479589"/>
            <a:ext cx="4444207" cy="1450127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1486" indent="0">
              <a:buNone/>
              <a:defRPr sz="3200" b="1"/>
            </a:lvl2pPr>
            <a:lvl3pPr marL="1462971" indent="0">
              <a:buNone/>
              <a:defRPr sz="2900" b="1"/>
            </a:lvl3pPr>
            <a:lvl4pPr marL="2194457" indent="0">
              <a:buNone/>
              <a:defRPr sz="2600" b="1"/>
            </a:lvl4pPr>
            <a:lvl5pPr marL="2925943" indent="0">
              <a:buNone/>
              <a:defRPr sz="2600" b="1"/>
            </a:lvl5pPr>
            <a:lvl6pPr marL="3657428" indent="0">
              <a:buNone/>
              <a:defRPr sz="2600" b="1"/>
            </a:lvl6pPr>
            <a:lvl7pPr marL="4388914" indent="0">
              <a:buNone/>
              <a:defRPr sz="2600" b="1"/>
            </a:lvl7pPr>
            <a:lvl8pPr marL="5120400" indent="0">
              <a:buNone/>
              <a:defRPr sz="2600" b="1"/>
            </a:lvl8pPr>
            <a:lvl9pPr marL="5851886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929716"/>
            <a:ext cx="4444207" cy="895625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3479589"/>
            <a:ext cx="4445952" cy="1450127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1486" indent="0">
              <a:buNone/>
              <a:defRPr sz="3200" b="1"/>
            </a:lvl2pPr>
            <a:lvl3pPr marL="1462971" indent="0">
              <a:buNone/>
              <a:defRPr sz="2900" b="1"/>
            </a:lvl3pPr>
            <a:lvl4pPr marL="2194457" indent="0">
              <a:buNone/>
              <a:defRPr sz="2600" b="1"/>
            </a:lvl4pPr>
            <a:lvl5pPr marL="2925943" indent="0">
              <a:buNone/>
              <a:defRPr sz="2600" b="1"/>
            </a:lvl5pPr>
            <a:lvl6pPr marL="3657428" indent="0">
              <a:buNone/>
              <a:defRPr sz="2600" b="1"/>
            </a:lvl6pPr>
            <a:lvl7pPr marL="4388914" indent="0">
              <a:buNone/>
              <a:defRPr sz="2600" b="1"/>
            </a:lvl7pPr>
            <a:lvl8pPr marL="5120400" indent="0">
              <a:buNone/>
              <a:defRPr sz="2600" b="1"/>
            </a:lvl8pPr>
            <a:lvl9pPr marL="5851886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4929716"/>
            <a:ext cx="4445952" cy="895625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D5B-EF48-43F3-9416-DE4486F0A0A4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E486-505E-468B-81E1-A97E2931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4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D5B-EF48-43F3-9416-DE4486F0A0A4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E486-505E-468B-81E1-A97E2931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4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D5B-EF48-43F3-9416-DE4486F0A0A4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E486-505E-468B-81E1-A97E2931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1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18914"/>
            <a:ext cx="3309144" cy="263398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618916"/>
            <a:ext cx="5622926" cy="1326705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252896"/>
            <a:ext cx="3309144" cy="10633076"/>
          </a:xfrm>
        </p:spPr>
        <p:txBody>
          <a:bodyPr/>
          <a:lstStyle>
            <a:lvl1pPr marL="0" indent="0">
              <a:buNone/>
              <a:defRPr sz="2200"/>
            </a:lvl1pPr>
            <a:lvl2pPr marL="731486" indent="0">
              <a:buNone/>
              <a:defRPr sz="1900"/>
            </a:lvl2pPr>
            <a:lvl3pPr marL="1462971" indent="0">
              <a:buNone/>
              <a:defRPr sz="1600"/>
            </a:lvl3pPr>
            <a:lvl4pPr marL="2194457" indent="0">
              <a:buNone/>
              <a:defRPr sz="1500"/>
            </a:lvl4pPr>
            <a:lvl5pPr marL="2925943" indent="0">
              <a:buNone/>
              <a:defRPr sz="1500"/>
            </a:lvl5pPr>
            <a:lvl6pPr marL="3657428" indent="0">
              <a:buNone/>
              <a:defRPr sz="1500"/>
            </a:lvl6pPr>
            <a:lvl7pPr marL="4388914" indent="0">
              <a:buNone/>
              <a:defRPr sz="1500"/>
            </a:lvl7pPr>
            <a:lvl8pPr marL="5120400" indent="0">
              <a:buNone/>
              <a:defRPr sz="1500"/>
            </a:lvl8pPr>
            <a:lvl9pPr marL="5851886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D5B-EF48-43F3-9416-DE4486F0A0A4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E486-505E-468B-81E1-A97E2931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2"/>
            <a:ext cx="6035040" cy="12846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6"/>
            <a:ext cx="6035040" cy="9326880"/>
          </a:xfrm>
        </p:spPr>
        <p:txBody>
          <a:bodyPr/>
          <a:lstStyle>
            <a:lvl1pPr marL="0" indent="0">
              <a:buNone/>
              <a:defRPr sz="5100"/>
            </a:lvl1pPr>
            <a:lvl2pPr marL="731486" indent="0">
              <a:buNone/>
              <a:defRPr sz="4500"/>
            </a:lvl2pPr>
            <a:lvl3pPr marL="1462971" indent="0">
              <a:buNone/>
              <a:defRPr sz="3900"/>
            </a:lvl3pPr>
            <a:lvl4pPr marL="2194457" indent="0">
              <a:buNone/>
              <a:defRPr sz="3200"/>
            </a:lvl4pPr>
            <a:lvl5pPr marL="2925943" indent="0">
              <a:buNone/>
              <a:defRPr sz="3200"/>
            </a:lvl5pPr>
            <a:lvl6pPr marL="3657428" indent="0">
              <a:buNone/>
              <a:defRPr sz="3200"/>
            </a:lvl6pPr>
            <a:lvl7pPr marL="4388914" indent="0">
              <a:buNone/>
              <a:defRPr sz="3200"/>
            </a:lvl7pPr>
            <a:lvl8pPr marL="5120400" indent="0">
              <a:buNone/>
              <a:defRPr sz="3200"/>
            </a:lvl8pPr>
            <a:lvl9pPr marL="5851886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68"/>
            <a:ext cx="6035040" cy="1824354"/>
          </a:xfrm>
        </p:spPr>
        <p:txBody>
          <a:bodyPr/>
          <a:lstStyle>
            <a:lvl1pPr marL="0" indent="0">
              <a:buNone/>
              <a:defRPr sz="2200"/>
            </a:lvl1pPr>
            <a:lvl2pPr marL="731486" indent="0">
              <a:buNone/>
              <a:defRPr sz="1900"/>
            </a:lvl2pPr>
            <a:lvl3pPr marL="1462971" indent="0">
              <a:buNone/>
              <a:defRPr sz="1600"/>
            </a:lvl3pPr>
            <a:lvl4pPr marL="2194457" indent="0">
              <a:buNone/>
              <a:defRPr sz="1500"/>
            </a:lvl4pPr>
            <a:lvl5pPr marL="2925943" indent="0">
              <a:buNone/>
              <a:defRPr sz="1500"/>
            </a:lvl5pPr>
            <a:lvl6pPr marL="3657428" indent="0">
              <a:buNone/>
              <a:defRPr sz="1500"/>
            </a:lvl6pPr>
            <a:lvl7pPr marL="4388914" indent="0">
              <a:buNone/>
              <a:defRPr sz="1500"/>
            </a:lvl7pPr>
            <a:lvl8pPr marL="5120400" indent="0">
              <a:buNone/>
              <a:defRPr sz="1500"/>
            </a:lvl8pPr>
            <a:lvl9pPr marL="5851886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D5B-EF48-43F3-9416-DE4486F0A0A4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E486-505E-468B-81E1-A97E2931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0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  <a:prstGeom prst="rect">
            <a:avLst/>
          </a:prstGeom>
        </p:spPr>
        <p:txBody>
          <a:bodyPr vert="horz" lIns="146297" tIns="73148" rIns="146297" bIns="7314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627123"/>
            <a:ext cx="9052560" cy="10258849"/>
          </a:xfrm>
          <a:prstGeom prst="rect">
            <a:avLst/>
          </a:prstGeom>
        </p:spPr>
        <p:txBody>
          <a:bodyPr vert="horz" lIns="146297" tIns="73148" rIns="146297" bIns="7314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4407728"/>
            <a:ext cx="2346960" cy="827616"/>
          </a:xfrm>
          <a:prstGeom prst="rect">
            <a:avLst/>
          </a:prstGeom>
        </p:spPr>
        <p:txBody>
          <a:bodyPr vert="horz" lIns="146297" tIns="73148" rIns="146297" bIns="73148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E4D5B-EF48-43F3-9416-DE4486F0A0A4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14407728"/>
            <a:ext cx="3185160" cy="827616"/>
          </a:xfrm>
          <a:prstGeom prst="rect">
            <a:avLst/>
          </a:prstGeom>
        </p:spPr>
        <p:txBody>
          <a:bodyPr vert="horz" lIns="146297" tIns="73148" rIns="146297" bIns="73148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4407728"/>
            <a:ext cx="2346960" cy="827616"/>
          </a:xfrm>
          <a:prstGeom prst="rect">
            <a:avLst/>
          </a:prstGeom>
        </p:spPr>
        <p:txBody>
          <a:bodyPr vert="horz" lIns="146297" tIns="73148" rIns="146297" bIns="73148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9E486-505E-468B-81E1-A97E29310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55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2971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15" indent="-548615" algn="l" defTabSz="1462971" rtl="0" eaLnBrk="1" latinLnBrk="0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665" indent="-457179" algn="l" defTabSz="1462971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14" indent="-365743" algn="l" defTabSz="1462971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200" indent="-365743" algn="l" defTabSz="1462971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686" indent="-365743" algn="l" defTabSz="1462971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171" indent="-365743" algn="l" defTabSz="146297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657" indent="-365743" algn="l" defTabSz="146297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143" indent="-365743" algn="l" defTabSz="146297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628" indent="-365743" algn="l" defTabSz="146297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97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86" algn="l" defTabSz="146297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71" algn="l" defTabSz="146297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457" algn="l" defTabSz="146297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943" algn="l" defTabSz="146297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428" algn="l" defTabSz="146297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914" algn="l" defTabSz="146297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400" algn="l" defTabSz="146297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886" algn="l" defTabSz="146297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98689" y="-113076"/>
            <a:ext cx="10106637" cy="15071255"/>
            <a:chOff x="-58238" y="-134271"/>
            <a:chExt cx="10414919" cy="15196459"/>
          </a:xfrm>
        </p:grpSpPr>
        <p:pic>
          <p:nvPicPr>
            <p:cNvPr id="1026" name="Picture 2" descr="Image may contain: 2 people, people smiling, eyeglasses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98" t="2635" b="24976"/>
            <a:stretch/>
          </p:blipFill>
          <p:spPr bwMode="auto">
            <a:xfrm>
              <a:off x="2176670" y="6360515"/>
              <a:ext cx="6574704" cy="7520722"/>
            </a:xfrm>
            <a:prstGeom prst="rect">
              <a:avLst/>
            </a:prstGeom>
            <a:ln w="38100" cap="sq">
              <a:solidFill>
                <a:srgbClr val="0070C0"/>
              </a:solidFill>
              <a:prstDash val="solid"/>
              <a:miter lim="800000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-58238" y="-134271"/>
              <a:ext cx="10414919" cy="4531493"/>
            </a:xfrm>
            <a:custGeom>
              <a:avLst/>
              <a:gdLst>
                <a:gd name="connsiteX0" fmla="*/ 0 w 7772400"/>
                <a:gd name="connsiteY0" fmla="*/ 0 h 3754874"/>
                <a:gd name="connsiteX1" fmla="*/ 7772400 w 7772400"/>
                <a:gd name="connsiteY1" fmla="*/ 0 h 3754874"/>
                <a:gd name="connsiteX2" fmla="*/ 7772400 w 7772400"/>
                <a:gd name="connsiteY2" fmla="*/ 3754874 h 3754874"/>
                <a:gd name="connsiteX3" fmla="*/ 0 w 7772400"/>
                <a:gd name="connsiteY3" fmla="*/ 3754874 h 3754874"/>
                <a:gd name="connsiteX4" fmla="*/ 0 w 7772400"/>
                <a:gd name="connsiteY4" fmla="*/ 0 h 3754874"/>
                <a:gd name="connsiteX0" fmla="*/ 256031 w 8028431"/>
                <a:gd name="connsiteY0" fmla="*/ 0 h 3754874"/>
                <a:gd name="connsiteX1" fmla="*/ 8028431 w 8028431"/>
                <a:gd name="connsiteY1" fmla="*/ 0 h 3754874"/>
                <a:gd name="connsiteX2" fmla="*/ 8028431 w 8028431"/>
                <a:gd name="connsiteY2" fmla="*/ 3754874 h 3754874"/>
                <a:gd name="connsiteX3" fmla="*/ 0 w 8028431"/>
                <a:gd name="connsiteY3" fmla="*/ 2615184 h 3754874"/>
                <a:gd name="connsiteX4" fmla="*/ 256031 w 8028431"/>
                <a:gd name="connsiteY4" fmla="*/ 3754874 h 3754874"/>
                <a:gd name="connsiteX5" fmla="*/ 256031 w 8028431"/>
                <a:gd name="connsiteY5" fmla="*/ 0 h 3754874"/>
                <a:gd name="connsiteX0" fmla="*/ 237743 w 8010143"/>
                <a:gd name="connsiteY0" fmla="*/ 0 h 3754874"/>
                <a:gd name="connsiteX1" fmla="*/ 8010143 w 8010143"/>
                <a:gd name="connsiteY1" fmla="*/ 0 h 3754874"/>
                <a:gd name="connsiteX2" fmla="*/ 8010143 w 8010143"/>
                <a:gd name="connsiteY2" fmla="*/ 3754874 h 3754874"/>
                <a:gd name="connsiteX3" fmla="*/ 0 w 8010143"/>
                <a:gd name="connsiteY3" fmla="*/ 3694176 h 3754874"/>
                <a:gd name="connsiteX4" fmla="*/ 237743 w 8010143"/>
                <a:gd name="connsiteY4" fmla="*/ 3754874 h 3754874"/>
                <a:gd name="connsiteX5" fmla="*/ 237743 w 8010143"/>
                <a:gd name="connsiteY5" fmla="*/ 0 h 3754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10143" h="3754874">
                  <a:moveTo>
                    <a:pt x="237743" y="0"/>
                  </a:moveTo>
                  <a:lnTo>
                    <a:pt x="8010143" y="0"/>
                  </a:lnTo>
                  <a:lnTo>
                    <a:pt x="8010143" y="3754874"/>
                  </a:lnTo>
                  <a:lnTo>
                    <a:pt x="0" y="3694176"/>
                  </a:lnTo>
                  <a:lnTo>
                    <a:pt x="237743" y="3754874"/>
                  </a:lnTo>
                  <a:lnTo>
                    <a:pt x="237743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113788" tIns="56894" rIns="113788" bIns="56894" rtlCol="0">
              <a:spAutoFit/>
            </a:bodyPr>
            <a:lstStyle/>
            <a:p>
              <a:pPr algn="ctr"/>
              <a:endParaRPr lang="en-US" sz="1000" b="1" dirty="0">
                <a:solidFill>
                  <a:srgbClr val="0070C0"/>
                </a:solidFill>
                <a:latin typeface="ThirstyScriptExtraBold" pitchFamily="66" charset="0"/>
              </a:endParaRPr>
            </a:p>
            <a:p>
              <a:pPr algn="ctr"/>
              <a:endParaRPr lang="en-US" sz="1000" b="1" dirty="0">
                <a:solidFill>
                  <a:srgbClr val="0070C0"/>
                </a:solidFill>
                <a:latin typeface="ThirstyScriptExtraBold" pitchFamily="66" charset="0"/>
              </a:endParaRPr>
            </a:p>
            <a:p>
              <a:pPr algn="ctr"/>
              <a:r>
                <a:rPr lang="en-US" sz="20700" b="1" dirty="0">
                  <a:solidFill>
                    <a:srgbClr val="0070C0"/>
                  </a:solidFill>
                  <a:latin typeface="ThirstyScriptExtraBold" pitchFamily="66" charset="0"/>
                </a:rPr>
                <a:t>Proud!</a:t>
              </a:r>
            </a:p>
            <a:p>
              <a:pPr algn="ctr"/>
              <a:r>
                <a:rPr lang="en-US" sz="6000" b="1" dirty="0">
                  <a:solidFill>
                    <a:srgbClr val="FFFF0D"/>
                  </a:solidFill>
                  <a:latin typeface="ThirstyScript"/>
                </a:rPr>
                <a:t>We get the job done.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4738" y="4547096"/>
              <a:ext cx="9861176" cy="1667521"/>
            </a:xfrm>
            <a:prstGeom prst="rect">
              <a:avLst/>
            </a:prstGeom>
            <a:noFill/>
          </p:spPr>
          <p:txBody>
            <a:bodyPr wrap="square" lIns="113788" tIns="56894" rIns="113788" bIns="56894" rtlCol="0">
              <a:spAutoFit/>
            </a:bodyPr>
            <a:lstStyle/>
            <a:p>
              <a:pPr algn="ctr"/>
              <a:r>
                <a:rPr lang="en-US" sz="5000" b="1" dirty="0" smtClean="0">
                  <a:latin typeface="Thirsty"/>
                </a:rPr>
                <a:t>CCAFT is in </a:t>
              </a:r>
              <a:r>
                <a:rPr lang="en-US" sz="5000" b="1" dirty="0">
                  <a:latin typeface="Thirsty"/>
                </a:rPr>
                <a:t>collaboration with CCISD in advocacy for you!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0581" y="2663072"/>
              <a:ext cx="10126973" cy="1269061"/>
            </a:xfrm>
            <a:prstGeom prst="rect">
              <a:avLst/>
            </a:prstGeom>
            <a:noFill/>
          </p:spPr>
          <p:txBody>
            <a:bodyPr wrap="square" lIns="113788" tIns="56894" rIns="113788" bIns="56894" rtlCol="0">
              <a:spAutoFit/>
            </a:bodyPr>
            <a:lstStyle/>
            <a:p>
              <a:pPr algn="ctr"/>
              <a:r>
                <a:rPr lang="en-US" sz="7500" b="1" i="1" dirty="0">
                  <a:solidFill>
                    <a:srgbClr val="0070C0"/>
                  </a:solidFill>
                  <a:latin typeface="ThirstyScript"/>
                </a:rPr>
                <a:t>We get the job done</a:t>
              </a:r>
              <a:r>
                <a:rPr lang="en-US" sz="6700" b="1" i="1" dirty="0">
                  <a:solidFill>
                    <a:srgbClr val="0070C0"/>
                  </a:solidFill>
                  <a:latin typeface="ThirstyScript"/>
                </a:rPr>
                <a:t>.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00115" y="647441"/>
              <a:ext cx="5587708" cy="691399"/>
            </a:xfrm>
            <a:prstGeom prst="rect">
              <a:avLst/>
            </a:prstGeom>
            <a:noFill/>
          </p:spPr>
          <p:txBody>
            <a:bodyPr wrap="square" lIns="113788" tIns="56894" rIns="113788" bIns="56894" rtlCol="0">
              <a:spAutoFit/>
            </a:bodyPr>
            <a:lstStyle/>
            <a:p>
              <a:pPr algn="ctr"/>
              <a:r>
                <a:rPr lang="en-US" sz="3700" b="1" dirty="0">
                  <a:solidFill>
                    <a:srgbClr val="0070C0"/>
                  </a:solidFill>
                  <a:latin typeface="ThirstyScript"/>
                </a:rPr>
                <a:t>Corpus Christi AFT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0581" y="14077400"/>
              <a:ext cx="10095417" cy="984788"/>
            </a:xfrm>
            <a:prstGeom prst="rect">
              <a:avLst/>
            </a:prstGeom>
            <a:noFill/>
          </p:spPr>
          <p:txBody>
            <a:bodyPr wrap="square" lIns="113788" tIns="56894" rIns="113788" bIns="56894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irsty"/>
                </a:rPr>
                <a:t>CCISD Superintendent Dr. </a:t>
              </a:r>
              <a:r>
                <a:rPr lang="en-US" sz="28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irsty"/>
                </a:rPr>
                <a:t>Roland Hernandez </a:t>
              </a:r>
              <a:endPara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irsty"/>
              </a:endParaRPr>
            </a:p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irsty"/>
                </a:rPr>
                <a:t>and </a:t>
              </a:r>
              <a:r>
                <a:rPr lang="en-US" sz="28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irsty"/>
                </a:rPr>
                <a:t>CCAFT President Dr. </a:t>
              </a:r>
              <a:r>
                <a:rPr lang="en-US" sz="28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irsty"/>
                </a:rPr>
                <a:t>Nancy Vera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6683" y="3999184"/>
              <a:ext cx="10044815" cy="51205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788" tIns="56894" rIns="113788" bIns="56894" spcCol="0"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-2340243" y="9661950"/>
              <a:ext cx="7372678" cy="836428"/>
            </a:xfrm>
            <a:prstGeom prst="rect">
              <a:avLst/>
            </a:prstGeom>
            <a:noFill/>
          </p:spPr>
          <p:txBody>
            <a:bodyPr wrap="square" lIns="113788" tIns="56894" rIns="113788" bIns="56894" rtlCol="0">
              <a:spAutoFit/>
            </a:bodyPr>
            <a:lstStyle/>
            <a:p>
              <a:r>
                <a:rPr lang="en-US" sz="4400" b="1" i="1" dirty="0">
                  <a:solidFill>
                    <a:schemeClr val="bg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irsty"/>
                </a:rPr>
                <a:t>Join our movement today!</a:t>
              </a: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706" r="18762" b="24622"/>
            <a:stretch/>
          </p:blipFill>
          <p:spPr bwMode="auto">
            <a:xfrm>
              <a:off x="8425899" y="13610177"/>
              <a:ext cx="650950" cy="542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Box 18"/>
          <p:cNvSpPr txBox="1"/>
          <p:nvPr/>
        </p:nvSpPr>
        <p:spPr>
          <a:xfrm>
            <a:off x="198689" y="4212474"/>
            <a:ext cx="193284" cy="2816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0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46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</dc:creator>
  <cp:lastModifiedBy>Ray</cp:lastModifiedBy>
  <cp:revision>9</cp:revision>
  <cp:lastPrinted>2017-08-16T19:28:12Z</cp:lastPrinted>
  <dcterms:created xsi:type="dcterms:W3CDTF">2017-08-16T17:54:25Z</dcterms:created>
  <dcterms:modified xsi:type="dcterms:W3CDTF">2017-08-16T19:34:06Z</dcterms:modified>
</cp:coreProperties>
</file>